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8" r:id="rId3"/>
    <p:sldId id="269" r:id="rId4"/>
    <p:sldId id="270" r:id="rId5"/>
    <p:sldId id="271" r:id="rId6"/>
    <p:sldId id="259" r:id="rId7"/>
    <p:sldId id="260" r:id="rId8"/>
    <p:sldId id="261" r:id="rId9"/>
    <p:sldId id="262" r:id="rId10"/>
    <p:sldId id="263" r:id="rId11"/>
    <p:sldId id="272" r:id="rId12"/>
    <p:sldId id="273" r:id="rId13"/>
    <p:sldId id="278" r:id="rId14"/>
    <p:sldId id="279" r:id="rId15"/>
    <p:sldId id="265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63" autoAdjust="0"/>
    <p:restoredTop sz="94660"/>
  </p:normalViewPr>
  <p:slideViewPr>
    <p:cSldViewPr snapToGrid="0">
      <p:cViewPr varScale="1">
        <p:scale>
          <a:sx n="80" d="100"/>
          <a:sy n="80" d="100"/>
        </p:scale>
        <p:origin x="67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00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863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16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668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2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165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928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326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000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8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6F02-FF9E-4590-9D0F-343BBABE0BE4}" type="datetimeFigureOut">
              <a:rPr lang="ko-KR" altLang="en-US" smtClean="0"/>
              <a:t>2015-03-07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E35CF-5EA1-4729-8B26-8E4E8A52AE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60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3200" y="2054699"/>
            <a:ext cx="5553872" cy="311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829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89" y="765288"/>
            <a:ext cx="9038138" cy="559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17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977" y="2127601"/>
            <a:ext cx="5898573" cy="327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248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805" y="1008176"/>
            <a:ext cx="8490236" cy="544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53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045" y="950003"/>
            <a:ext cx="8476651" cy="554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792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53" y="911093"/>
            <a:ext cx="8707586" cy="554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423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156" y="755589"/>
            <a:ext cx="8694001" cy="560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064" y="1321699"/>
            <a:ext cx="4460203" cy="495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271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456" y="1020887"/>
            <a:ext cx="8490236" cy="531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53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319" y="940248"/>
            <a:ext cx="8680417" cy="552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737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780" y="949809"/>
            <a:ext cx="9065307" cy="544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7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799" y="969541"/>
            <a:ext cx="8694001" cy="558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03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644" y="881938"/>
            <a:ext cx="9296242" cy="555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05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736" y="1066736"/>
            <a:ext cx="9898482" cy="554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57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428" y="959759"/>
            <a:ext cx="9979989" cy="555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072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와이드스크린</PresentationFormat>
  <Paragraphs>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kdi@doowon.ac.kr</dc:creator>
  <cp:lastModifiedBy>kdi@doowon.ac.kr</cp:lastModifiedBy>
  <cp:revision>3</cp:revision>
  <dcterms:created xsi:type="dcterms:W3CDTF">2015-03-07T03:28:15Z</dcterms:created>
  <dcterms:modified xsi:type="dcterms:W3CDTF">2015-03-07T05:14:38Z</dcterms:modified>
</cp:coreProperties>
</file>

<file path=docProps/thumbnail.jpeg>
</file>